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9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0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5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2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5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C613-58EB-41B2-B6BE-4D2AB5399EFF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1"/>
          <p:cNvGrpSpPr>
            <a:grpSpLocks/>
          </p:cNvGrpSpPr>
          <p:nvPr/>
        </p:nvGrpSpPr>
        <p:grpSpPr bwMode="auto">
          <a:xfrm rot="5400000">
            <a:off x="1709719" y="4972074"/>
            <a:ext cx="1752600" cy="1876425"/>
            <a:chOff x="4176" y="878"/>
            <a:chExt cx="1254" cy="1422"/>
          </a:xfrm>
        </p:grpSpPr>
        <p:sp>
          <p:nvSpPr>
            <p:cNvPr id="5" name="Freeform 512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513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514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515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516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517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518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519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520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521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522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523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524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525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526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527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528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529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530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531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532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533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Freeform 534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Freeform 535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Freeform 536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Freeform 537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Freeform 538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Freeform 539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Freeform 540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Freeform 541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Freeform 542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Freeform 543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Freeform 544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Freeform 545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" name="Freeform 546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" name="Freeform 547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Freeform 548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Freeform 549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Freeform 550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Freeform 551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" name="Freeform 552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Freeform 553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Freeform 554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" name="Freeform 555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Freeform 556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Freeform 557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Freeform 558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Freeform 559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" name="Freeform 560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Freeform 561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Freeform 562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" name="Freeform 563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" name="Freeform 564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" name="Freeform 565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" name="Freeform 566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Freeform 567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Freeform 568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Freeform 569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Freeform 570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" name="Freeform 571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" name="Freeform 572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" name="Freeform 573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" name="Freeform 574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" name="Freeform 575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" name="Freeform 576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" name="Freeform 577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" name="Freeform 578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" name="Freeform 579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" name="Freeform 580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Freeform 581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Freeform 582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" name="Freeform 583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" name="Freeform 584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" name="Freeform 585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" name="Freeform 586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" name="Freeform 587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" name="Freeform 588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" name="Freeform 589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" name="Freeform 590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" name="Freeform 591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" name="Freeform 592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" name="Freeform 593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" name="Freeform 594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" name="Freeform 595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" name="Freeform 596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Freeform 597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" name="Freeform 598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" name="Freeform 599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" name="Freeform 600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" name="Freeform 601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" name="Freeform 602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" name="Freeform 603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" name="Freeform 604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" name="Freeform 605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" name="Freeform 606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" name="Freeform 607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" name="Freeform 608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" name="Freeform 609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3" name="Freeform 610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" name="Freeform 611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" name="Freeform 612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" name="Freeform 613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" name="Freeform 614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" name="Freeform 615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" name="Freeform 616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0" name="Freeform 617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1" name="Freeform 618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" name="Freeform 619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3" name="Freeform 620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4" name="Freeform 621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5" name="Freeform 622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6" name="Freeform 623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7" name="Freeform 624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8" name="Freeform 625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9" name="Freeform 626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0" name="Freeform 627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1" name="Freeform 628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2" name="Freeform 629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" name="Freeform 630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" name="Freeform 631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" name="Freeform 632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6" name="Freeform 633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7" name="Freeform 634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8" name="Freeform 635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9" name="Freeform 636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0" name="Freeform 637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1" name="Freeform 638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2" name="Freeform 639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" name="Freeform 640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4" name="Freeform 641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5" name="Freeform 642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6" name="Freeform 643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7" name="Freeform 644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8" name="Freeform 645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9" name="Freeform 646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0" name="Freeform 647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1" name="Freeform 648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2" name="Freeform 649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" name="Freeform 650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" name="Freeform 651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" name="Freeform 652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6" name="Freeform 653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7" name="Freeform 654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8" name="Freeform 655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9" name="Freeform 656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0" name="Freeform 657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1" name="Freeform 658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2" name="Freeform 659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" name="Freeform 660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" name="Freeform 661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5" name="Freeform 662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6" name="Freeform 663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7" name="Freeform 664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8" name="Freeform 665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9" name="Freeform 666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0" name="Freeform 667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1" name="Freeform 668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2" name="Freeform 669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3" name="Freeform 670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" name="Freeform 671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5" name="Freeform 672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6" name="Freeform 673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7" name="Freeform 674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8" name="Freeform 675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9" name="Freeform 676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0" name="Freeform 677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1" name="Freeform 678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2" name="Freeform 679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3" name="Freeform 680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4" name="Freeform 681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5" name="Freeform 682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6" name="Freeform 683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7" name="Freeform 684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8" name="Freeform 685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9" name="Freeform 686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0" name="Freeform 687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1" name="Freeform 688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2" name="Freeform 689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3" name="Freeform 690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4" name="Freeform 691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5" name="Freeform 692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6" name="Freeform 693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7" name="Freeform 694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8" name="Freeform 695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9" name="Freeform 696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0" name="Freeform 697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1" name="Freeform 698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2" name="Freeform 699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3" name="Freeform 700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4" name="Freeform 701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5" name="Freeform 702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6" name="Freeform 703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7" name="Freeform 704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8" name="Freeform 705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9" name="Freeform 706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0" name="Freeform 707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1" name="Freeform 708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2" name="Freeform 709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3" name="Freeform 710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4" name="Freeform 711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" name="Freeform 712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6" name="Freeform 713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" name="Freeform 714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8" name="Freeform 715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9" name="Freeform 716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0" name="Freeform 717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1" name="Freeform 718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2" name="Freeform 719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3" name="Freeform 720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4" name="Freeform 721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5" name="Freeform 722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6" name="Freeform 723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7" name="Freeform 724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8" name="Freeform 725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9" name="Freeform 726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0" name="Freeform 727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1" name="Freeform 728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2" name="Freeform 729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3" name="Freeform 730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4" name="Freeform 731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5" name="Freeform 732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6" name="Freeform 733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7" name="Freeform 734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8" name="Freeform 735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9" name="Freeform 736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0" name="Freeform 737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1" name="Freeform 738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2" name="Freeform 739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3" name="Freeform 740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4" name="Freeform 741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5" name="Freeform 742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6" name="Freeform 743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7" name="Freeform 744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8" name="Freeform 745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9" name="Freeform 746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0" name="Freeform 747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1" name="Freeform 748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2" name="Freeform 749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3" name="Freeform 750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4" name="Freeform 751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5" name="Freeform 752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6" name="Freeform 753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7" name="Freeform 754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8" name="Freeform 755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9" name="Freeform 756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0" name="Freeform 757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1" name="Freeform 758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2" name="Freeform 759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3" name="Freeform 760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4" name="Freeform 761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5" name="Freeform 762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6" name="Freeform 763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7" name="Freeform 764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58" name="Group 511"/>
          <p:cNvGrpSpPr>
            <a:grpSpLocks/>
          </p:cNvGrpSpPr>
          <p:nvPr/>
        </p:nvGrpSpPr>
        <p:grpSpPr bwMode="auto">
          <a:xfrm>
            <a:off x="8814760" y="4902808"/>
            <a:ext cx="1752600" cy="1876425"/>
            <a:chOff x="4176" y="878"/>
            <a:chExt cx="1254" cy="1422"/>
          </a:xfrm>
        </p:grpSpPr>
        <p:sp>
          <p:nvSpPr>
            <p:cNvPr id="259" name="Freeform 512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0" name="Freeform 513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1" name="Freeform 514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2" name="Freeform 515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3" name="Freeform 516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4" name="Freeform 517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5" name="Freeform 518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6" name="Freeform 519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7" name="Freeform 520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8" name="Freeform 521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9" name="Freeform 522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0" name="Freeform 523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1" name="Freeform 524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2" name="Freeform 525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3" name="Freeform 526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4" name="Freeform 527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5" name="Freeform 528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6" name="Freeform 529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" name="Freeform 530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8" name="Freeform 531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9" name="Freeform 532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0" name="Freeform 533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1" name="Freeform 534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2" name="Freeform 535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3" name="Freeform 536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4" name="Freeform 537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5" name="Freeform 538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6" name="Freeform 539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7" name="Freeform 540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8" name="Freeform 541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9" name="Freeform 542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0" name="Freeform 543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1" name="Freeform 544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2" name="Freeform 545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3" name="Freeform 546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4" name="Freeform 547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5" name="Freeform 548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6" name="Freeform 549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7" name="Freeform 550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8" name="Freeform 551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9" name="Freeform 552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0" name="Freeform 553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1" name="Freeform 554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2" name="Freeform 555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3" name="Freeform 556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4" name="Freeform 557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5" name="Freeform 558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6" name="Freeform 559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7" name="Freeform 560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8" name="Freeform 561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" name="Freeform 562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" name="Freeform 563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1" name="Freeform 564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" name="Freeform 565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" name="Freeform 566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4" name="Freeform 567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5" name="Freeform 568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6" name="Freeform 569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" name="Freeform 570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" name="Freeform 571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9" name="Freeform 572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0" name="Freeform 573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1" name="Freeform 574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2" name="Freeform 575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3" name="Freeform 576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4" name="Freeform 577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" name="Freeform 578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6" name="Freeform 579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7" name="Freeform 580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8" name="Freeform 581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9" name="Freeform 582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0" name="Freeform 583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1" name="Freeform 584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2" name="Freeform 585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3" name="Freeform 586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4" name="Freeform 587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5" name="Freeform 588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6" name="Freeform 589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7" name="Freeform 590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8" name="Freeform 591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9" name="Freeform 592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0" name="Freeform 593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1" name="Freeform 594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2" name="Freeform 595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3" name="Freeform 596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4" name="Freeform 597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5" name="Freeform 598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6" name="Freeform 599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7" name="Freeform 600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8" name="Freeform 601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9" name="Freeform 602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0" name="Freeform 603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1" name="Freeform 604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2" name="Freeform 605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3" name="Freeform 606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4" name="Freeform 607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5" name="Freeform 608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6" name="Freeform 609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7" name="Freeform 610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8" name="Freeform 611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9" name="Freeform 612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0" name="Freeform 613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1" name="Freeform 614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2" name="Freeform 615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3" name="Freeform 616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4" name="Freeform 617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5" name="Freeform 618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6" name="Freeform 619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7" name="Freeform 620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8" name="Freeform 621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69" name="Freeform 622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0" name="Freeform 623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1" name="Freeform 624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2" name="Freeform 625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3" name="Freeform 626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4" name="Freeform 627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5" name="Freeform 628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6" name="Freeform 629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7" name="Freeform 630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8" name="Freeform 631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" name="Freeform 632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" name="Freeform 633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1" name="Freeform 634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2" name="Freeform 635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3" name="Freeform 636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4" name="Freeform 637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5" name="Freeform 638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6" name="Freeform 639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7" name="Freeform 640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8" name="Freeform 641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9" name="Freeform 642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0" name="Freeform 643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1" name="Freeform 644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2" name="Freeform 645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3" name="Freeform 646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4" name="Freeform 647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5" name="Freeform 648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6" name="Freeform 649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7" name="Freeform 650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8" name="Freeform 651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9" name="Freeform 652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0" name="Freeform 653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1" name="Freeform 654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2" name="Freeform 655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3" name="Freeform 656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4" name="Freeform 657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5" name="Freeform 658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6" name="Freeform 659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7" name="Freeform 660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8" name="Freeform 661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9" name="Freeform 662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0" name="Freeform 663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" name="Freeform 664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" name="Freeform 665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3" name="Freeform 666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4" name="Freeform 667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5" name="Freeform 668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" name="Freeform 669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7" name="Freeform 670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8" name="Freeform 671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9" name="Freeform 672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0" name="Freeform 673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1" name="Freeform 674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2" name="Freeform 675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3" name="Freeform 676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4" name="Freeform 677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5" name="Freeform 678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6" name="Freeform 679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7" name="Freeform 680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8" name="Freeform 681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9" name="Freeform 682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0" name="Freeform 683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1" name="Freeform 684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2" name="Freeform 685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3" name="Freeform 686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4" name="Freeform 687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5" name="Freeform 688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6" name="Freeform 689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7" name="Freeform 690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8" name="Freeform 691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9" name="Freeform 692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0" name="Freeform 693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1" name="Freeform 694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2" name="Freeform 695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3" name="Freeform 696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4" name="Freeform 697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5" name="Freeform 698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6" name="Freeform 699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7" name="Freeform 700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8" name="Freeform 701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49" name="Freeform 702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0" name="Freeform 703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1" name="Freeform 704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2" name="Freeform 705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3" name="Freeform 706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4" name="Freeform 707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5" name="Freeform 708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6" name="Freeform 709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7" name="Freeform 710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8" name="Freeform 711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59" name="Freeform 712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0" name="Freeform 713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1" name="Freeform 714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2" name="Freeform 715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3" name="Freeform 716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4" name="Freeform 717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5" name="Freeform 718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6" name="Freeform 719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7" name="Freeform 720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8" name="Freeform 721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69" name="Freeform 722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0" name="Freeform 723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1" name="Freeform 724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2" name="Freeform 725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3" name="Freeform 726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4" name="Freeform 727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5" name="Freeform 728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6" name="Freeform 729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7" name="Freeform 730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8" name="Freeform 731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79" name="Freeform 732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0" name="Freeform 733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1" name="Freeform 734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2" name="Freeform 735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3" name="Freeform 736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4" name="Freeform 737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5" name="Freeform 738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6" name="Freeform 739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7" name="Freeform 740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8" name="Freeform 741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89" name="Freeform 742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0" name="Freeform 743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1" name="Freeform 744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2" name="Freeform 745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3" name="Freeform 746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4" name="Freeform 747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5" name="Freeform 748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6" name="Freeform 749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7" name="Freeform 750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8" name="Freeform 751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99" name="Freeform 752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0" name="Freeform 753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1" name="Freeform 754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2" name="Freeform 755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3" name="Freeform 756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4" name="Freeform 757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5" name="Freeform 758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6" name="Freeform 759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7" name="Freeform 760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8" name="Freeform 761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09" name="Freeform 762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0" name="Freeform 763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1" name="Freeform 764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2" name="Group 511"/>
          <p:cNvGrpSpPr>
            <a:grpSpLocks/>
          </p:cNvGrpSpPr>
          <p:nvPr/>
        </p:nvGrpSpPr>
        <p:grpSpPr bwMode="auto">
          <a:xfrm rot="10800000">
            <a:off x="1628117" y="112521"/>
            <a:ext cx="1752600" cy="1876425"/>
            <a:chOff x="4176" y="878"/>
            <a:chExt cx="1254" cy="1422"/>
          </a:xfrm>
        </p:grpSpPr>
        <p:sp>
          <p:nvSpPr>
            <p:cNvPr id="513" name="Freeform 512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" name="Freeform 513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" name="Freeform 514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6" name="Freeform 515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7" name="Freeform 516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8" name="Freeform 517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9" name="Freeform 518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0" name="Freeform 519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1" name="Freeform 520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2" name="Freeform 521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3" name="Freeform 522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4" name="Freeform 523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5" name="Freeform 524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6" name="Freeform 525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7" name="Freeform 526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8" name="Freeform 527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9" name="Freeform 528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" name="Freeform 529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1" name="Freeform 530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2" name="Freeform 531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3" name="Freeform 532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4" name="Freeform 533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5" name="Freeform 534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6" name="Freeform 535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7" name="Freeform 536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1" name="Freeform 540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2" name="Freeform 541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3" name="Freeform 542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4" name="Freeform 543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5" name="Freeform 544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6" name="Freeform 545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0" name="Freeform 549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1" name="Freeform 550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2" name="Freeform 551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3" name="Freeform 552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4" name="Freeform 553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5" name="Freeform 554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59" name="Freeform 558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0" name="Freeform 559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1" name="Freeform 560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2" name="Freeform 561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3" name="Freeform 562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4" name="Freeform 563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8" name="Freeform 567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69" name="Freeform 568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0" name="Freeform 569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1" name="Freeform 570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2" name="Freeform 571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3" name="Freeform 572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7" name="Freeform 576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8" name="Freeform 577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79" name="Freeform 578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0" name="Freeform 579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1" name="Freeform 580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2" name="Freeform 581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6" name="Freeform 585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7" name="Freeform 586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8" name="Freeform 587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89" name="Freeform 588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0" name="Freeform 589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1" name="Freeform 590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5" name="Freeform 594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6" name="Freeform 595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7" name="Freeform 596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8" name="Freeform 597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9" name="Freeform 598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0" name="Freeform 599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4" name="Freeform 603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5" name="Freeform 604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6" name="Freeform 605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7" name="Freeform 606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8" name="Freeform 607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09" name="Freeform 608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0" name="Freeform 609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1" name="Freeform 610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2" name="Freeform 611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3" name="Freeform 612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4" name="Freeform 613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5" name="Freeform 614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6" name="Freeform 615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" name="Freeform 616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8" name="Freeform 617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9" name="Freeform 618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0" name="Freeform 619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1" name="Freeform 620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2" name="Freeform 621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3" name="Freeform 622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4" name="Freeform 623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5" name="Freeform 624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6" name="Freeform 625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7" name="Freeform 626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8" name="Freeform 627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9" name="Freeform 628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0" name="Freeform 629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1" name="Freeform 630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" name="Freeform 631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3" name="Freeform 632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4" name="Freeform 633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5" name="Freeform 634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6" name="Freeform 635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7" name="Freeform 636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8" name="Freeform 637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9" name="Freeform 638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0" name="Freeform 639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1" name="Freeform 640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2" name="Freeform 641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3" name="Freeform 642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4" name="Freeform 643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5" name="Freeform 644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6" name="Freeform 645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7" name="Freeform 646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8" name="Freeform 647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49" name="Freeform 648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0" name="Freeform 649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1" name="Freeform 650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2" name="Freeform 651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3" name="Freeform 652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4" name="Freeform 653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5" name="Freeform 654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6" name="Freeform 655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7" name="Freeform 656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8" name="Freeform 657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59" name="Freeform 658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0" name="Freeform 659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1" name="Freeform 660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2" name="Freeform 661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3" name="Freeform 662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4" name="Freeform 663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5" name="Freeform 664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6" name="Freeform 665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7" name="Freeform 666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8" name="Freeform 667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69" name="Freeform 668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0" name="Freeform 669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1" name="Freeform 670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3" name="Freeform 672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4" name="Freeform 673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5" name="Freeform 674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6" name="Freeform 675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8" name="Freeform 677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79" name="Freeform 678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0" name="Freeform 679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1" name="Freeform 680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3" name="Freeform 682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5" name="Freeform 684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6" name="Freeform 685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3" name="Freeform 712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4" name="Freeform 713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5" name="Freeform 714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6" name="Freeform 715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7" name="Freeform 716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8" name="Freeform 717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19" name="Freeform 718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0" name="Freeform 719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1" name="Freeform 720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2" name="Freeform 721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3" name="Freeform 722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4" name="Freeform 723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5" name="Freeform 724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6" name="Freeform 725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7" name="Freeform 726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8" name="Freeform 727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9" name="Freeform 728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0" name="Freeform 729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1" name="Freeform 730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2" name="Freeform 731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3" name="Freeform 732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4" name="Freeform 733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5" name="Freeform 734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6" name="Freeform 735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7" name="Freeform 736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8" name="Freeform 737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39" name="Freeform 738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0" name="Freeform 739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1" name="Freeform 740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2" name="Freeform 741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3" name="Freeform 742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4" name="Freeform 743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5" name="Freeform 744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6" name="Freeform 745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7" name="Freeform 746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8" name="Freeform 747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49" name="Freeform 748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0" name="Freeform 749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1" name="Freeform 750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2" name="Freeform 751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3" name="Freeform 752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4" name="Freeform 753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5" name="Freeform 754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6" name="Freeform 755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7" name="Freeform 756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8" name="Freeform 757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59" name="Freeform 758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0" name="Freeform 759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1" name="Freeform 760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2" name="Freeform 761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3" name="Freeform 762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4" name="Freeform 763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5" name="Freeform 764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66" name="Group 765"/>
          <p:cNvGrpSpPr>
            <a:grpSpLocks/>
          </p:cNvGrpSpPr>
          <p:nvPr/>
        </p:nvGrpSpPr>
        <p:grpSpPr bwMode="auto">
          <a:xfrm rot="16200000">
            <a:off x="8729681" y="39833"/>
            <a:ext cx="1752600" cy="1876425"/>
            <a:chOff x="4176" y="878"/>
            <a:chExt cx="1254" cy="1422"/>
          </a:xfrm>
        </p:grpSpPr>
        <p:sp>
          <p:nvSpPr>
            <p:cNvPr id="767" name="Freeform 766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8" name="Freeform 767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69" name="Freeform 768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0" name="Freeform 769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1" name="Freeform 770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2" name="Freeform 771"/>
            <p:cNvSpPr>
              <a:spLocks/>
            </p:cNvSpPr>
            <p:nvPr/>
          </p:nvSpPr>
          <p:spPr bwMode="auto">
            <a:xfrm>
              <a:off x="5155" y="1285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3" name="Freeform 772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4" name="Freeform 773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5" name="Freeform 774"/>
            <p:cNvSpPr>
              <a:spLocks/>
            </p:cNvSpPr>
            <p:nvPr/>
          </p:nvSpPr>
          <p:spPr bwMode="auto">
            <a:xfrm>
              <a:off x="5131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6" name="Freeform 775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7" name="Freeform 776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8" name="Freeform 777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79" name="Freeform 778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0" name="Freeform 779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1" name="Freeform 780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2" name="Freeform 781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3" name="Freeform 782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4" name="Freeform 783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5" name="Freeform 784"/>
            <p:cNvSpPr>
              <a:spLocks/>
            </p:cNvSpPr>
            <p:nvPr/>
          </p:nvSpPr>
          <p:spPr bwMode="auto">
            <a:xfrm>
              <a:off x="5203" y="1285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6" name="Freeform 785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7" name="Freeform 786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8" name="Freeform 787"/>
            <p:cNvSpPr>
              <a:spLocks/>
            </p:cNvSpPr>
            <p:nvPr/>
          </p:nvSpPr>
          <p:spPr bwMode="auto">
            <a:xfrm>
              <a:off x="5191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9" name="Freeform 788"/>
            <p:cNvSpPr>
              <a:spLocks/>
            </p:cNvSpPr>
            <p:nvPr/>
          </p:nvSpPr>
          <p:spPr bwMode="auto">
            <a:xfrm>
              <a:off x="5185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0" name="Freeform 789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1" name="Freeform 790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2" name="Freeform 791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3" name="Freeform 792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4" name="Freeform 793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5" name="Freeform 794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6" name="Freeform 795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7" name="Freeform 796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8" name="Freeform 797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99" name="Freeform 798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0" name="Freeform 799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1" name="Freeform 800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2" name="Freeform 801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3" name="Freeform 802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4" name="Freeform 803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5" name="Freeform 804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6" name="Freeform 805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7" name="Freeform 806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8" name="Freeform 807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09" name="Freeform 808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0" name="Freeform 809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1" name="Freeform 810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2" name="Freeform 811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3" name="Freeform 812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4" name="Freeform 813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5" name="Freeform 814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6" name="Freeform 815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7" name="Freeform 816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8" name="Freeform 817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19" name="Freeform 818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0" name="Freeform 819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1" name="Freeform 820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2" name="Freeform 821"/>
            <p:cNvSpPr>
              <a:spLocks/>
            </p:cNvSpPr>
            <p:nvPr/>
          </p:nvSpPr>
          <p:spPr bwMode="auto">
            <a:xfrm>
              <a:off x="5269" y="1213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3" name="Freeform 822"/>
            <p:cNvSpPr>
              <a:spLocks/>
            </p:cNvSpPr>
            <p:nvPr/>
          </p:nvSpPr>
          <p:spPr bwMode="auto">
            <a:xfrm>
              <a:off x="5269" y="1225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4" name="Freeform 823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5" name="Freeform 824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6" name="Freeform 825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7" name="Freeform 826"/>
            <p:cNvSpPr>
              <a:spLocks/>
            </p:cNvSpPr>
            <p:nvPr/>
          </p:nvSpPr>
          <p:spPr bwMode="auto">
            <a:xfrm>
              <a:off x="5275" y="119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8" name="Freeform 827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29" name="Freeform 828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0" name="Freeform 829"/>
            <p:cNvSpPr>
              <a:spLocks/>
            </p:cNvSpPr>
            <p:nvPr/>
          </p:nvSpPr>
          <p:spPr bwMode="auto">
            <a:xfrm>
              <a:off x="5269" y="1285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1" name="Freeform 830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2" name="Freeform 831"/>
            <p:cNvSpPr>
              <a:spLocks/>
            </p:cNvSpPr>
            <p:nvPr/>
          </p:nvSpPr>
          <p:spPr bwMode="auto">
            <a:xfrm>
              <a:off x="5317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3" name="Freeform 832"/>
            <p:cNvSpPr>
              <a:spLocks/>
            </p:cNvSpPr>
            <p:nvPr/>
          </p:nvSpPr>
          <p:spPr bwMode="auto">
            <a:xfrm>
              <a:off x="5317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4" name="Freeform 833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5" name="Freeform 834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6" name="Freeform 835"/>
            <p:cNvSpPr>
              <a:spLocks/>
            </p:cNvSpPr>
            <p:nvPr/>
          </p:nvSpPr>
          <p:spPr bwMode="auto">
            <a:xfrm>
              <a:off x="5299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7" name="Freeform 836"/>
            <p:cNvSpPr>
              <a:spLocks/>
            </p:cNvSpPr>
            <p:nvPr/>
          </p:nvSpPr>
          <p:spPr bwMode="auto">
            <a:xfrm>
              <a:off x="5305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8" name="Freeform 837"/>
            <p:cNvSpPr>
              <a:spLocks/>
            </p:cNvSpPr>
            <p:nvPr/>
          </p:nvSpPr>
          <p:spPr bwMode="auto">
            <a:xfrm>
              <a:off x="5311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39" name="Freeform 838"/>
            <p:cNvSpPr>
              <a:spLocks/>
            </p:cNvSpPr>
            <p:nvPr/>
          </p:nvSpPr>
          <p:spPr bwMode="auto">
            <a:xfrm>
              <a:off x="5317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0" name="Freeform 839"/>
            <p:cNvSpPr>
              <a:spLocks/>
            </p:cNvSpPr>
            <p:nvPr/>
          </p:nvSpPr>
          <p:spPr bwMode="auto">
            <a:xfrm>
              <a:off x="5317" y="1225"/>
              <a:ext cx="41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12 w 41"/>
                <a:gd name="T5" fmla="*/ 6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6 h 12"/>
                <a:gd name="T22" fmla="*/ 29 w 41"/>
                <a:gd name="T23" fmla="*/ 6 h 12"/>
                <a:gd name="T24" fmla="*/ 23 w 41"/>
                <a:gd name="T25" fmla="*/ 6 h 12"/>
                <a:gd name="T26" fmla="*/ 17 w 41"/>
                <a:gd name="T27" fmla="*/ 6 h 12"/>
                <a:gd name="T28" fmla="*/ 12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1" name="Freeform 840"/>
            <p:cNvSpPr>
              <a:spLocks/>
            </p:cNvSpPr>
            <p:nvPr/>
          </p:nvSpPr>
          <p:spPr bwMode="auto">
            <a:xfrm>
              <a:off x="5317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2" name="Freeform 841"/>
            <p:cNvSpPr>
              <a:spLocks/>
            </p:cNvSpPr>
            <p:nvPr/>
          </p:nvSpPr>
          <p:spPr bwMode="auto">
            <a:xfrm>
              <a:off x="5317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3" name="Freeform 842"/>
            <p:cNvSpPr>
              <a:spLocks/>
            </p:cNvSpPr>
            <p:nvPr/>
          </p:nvSpPr>
          <p:spPr bwMode="auto">
            <a:xfrm>
              <a:off x="5317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4" name="Freeform 843"/>
            <p:cNvSpPr>
              <a:spLocks/>
            </p:cNvSpPr>
            <p:nvPr/>
          </p:nvSpPr>
          <p:spPr bwMode="auto">
            <a:xfrm>
              <a:off x="5317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5" name="Freeform 844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6" name="Freeform 845"/>
            <p:cNvSpPr>
              <a:spLocks/>
            </p:cNvSpPr>
            <p:nvPr/>
          </p:nvSpPr>
          <p:spPr bwMode="auto">
            <a:xfrm>
              <a:off x="5251" y="986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7" name="Freeform 846"/>
            <p:cNvSpPr>
              <a:spLocks/>
            </p:cNvSpPr>
            <p:nvPr/>
          </p:nvSpPr>
          <p:spPr bwMode="auto">
            <a:xfrm>
              <a:off x="5251" y="998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8" name="Freeform 847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49" name="Freeform 848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0" name="Freeform 849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1" name="Freeform 850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2" name="Freeform 851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3" name="Freeform 852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4" name="Freeform 853"/>
            <p:cNvSpPr>
              <a:spLocks/>
            </p:cNvSpPr>
            <p:nvPr/>
          </p:nvSpPr>
          <p:spPr bwMode="auto">
            <a:xfrm>
              <a:off x="5257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5" name="Freeform 854"/>
            <p:cNvSpPr>
              <a:spLocks/>
            </p:cNvSpPr>
            <p:nvPr/>
          </p:nvSpPr>
          <p:spPr bwMode="auto">
            <a:xfrm>
              <a:off x="5275" y="974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6" name="Freeform 855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7" name="Freeform 856"/>
            <p:cNvSpPr>
              <a:spLocks/>
            </p:cNvSpPr>
            <p:nvPr/>
          </p:nvSpPr>
          <p:spPr bwMode="auto">
            <a:xfrm>
              <a:off x="5281" y="980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8" name="Freeform 857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59" name="Freeform 858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0" name="Freeform 859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1" name="Freeform 860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2" name="Freeform 861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3" name="Freeform 862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4" name="Freeform 863"/>
            <p:cNvSpPr>
              <a:spLocks/>
            </p:cNvSpPr>
            <p:nvPr/>
          </p:nvSpPr>
          <p:spPr bwMode="auto">
            <a:xfrm>
              <a:off x="5281" y="992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5" name="Freeform 864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6" name="Freeform 865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7" name="Freeform 866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8" name="Freeform 867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69" name="Freeform 868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0" name="Freeform 869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1" name="Freeform 870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2" name="Freeform 871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3" name="Freeform 872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4" name="Freeform 873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5" name="Freeform 874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6" name="Freeform 875"/>
            <p:cNvSpPr>
              <a:spLocks/>
            </p:cNvSpPr>
            <p:nvPr/>
          </p:nvSpPr>
          <p:spPr bwMode="auto">
            <a:xfrm>
              <a:off x="5209" y="992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7" name="Freeform 876"/>
            <p:cNvSpPr>
              <a:spLocks/>
            </p:cNvSpPr>
            <p:nvPr/>
          </p:nvSpPr>
          <p:spPr bwMode="auto">
            <a:xfrm>
              <a:off x="5209" y="998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8" name="Freeform 877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79" name="Freeform 878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0" name="Freeform 879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1" name="Freeform 880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2" name="Freeform 881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3" name="Freeform 882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4" name="Freeform 883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5" name="Freeform 884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6" name="Freeform 885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7" name="Freeform 886"/>
            <p:cNvSpPr>
              <a:spLocks/>
            </p:cNvSpPr>
            <p:nvPr/>
          </p:nvSpPr>
          <p:spPr bwMode="auto">
            <a:xfrm>
              <a:off x="4588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8" name="Freeform 887"/>
            <p:cNvSpPr>
              <a:spLocks/>
            </p:cNvSpPr>
            <p:nvPr/>
          </p:nvSpPr>
          <p:spPr bwMode="auto">
            <a:xfrm>
              <a:off x="4606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89" name="Freeform 888"/>
            <p:cNvSpPr>
              <a:spLocks/>
            </p:cNvSpPr>
            <p:nvPr/>
          </p:nvSpPr>
          <p:spPr bwMode="auto">
            <a:xfrm>
              <a:off x="4457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0" name="Freeform 889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1" name="Freeform 890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2" name="Freeform 891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3" name="Freeform 892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4" name="Freeform 893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5" name="Freeform 894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6" name="Freeform 895"/>
            <p:cNvSpPr>
              <a:spLocks/>
            </p:cNvSpPr>
            <p:nvPr/>
          </p:nvSpPr>
          <p:spPr bwMode="auto">
            <a:xfrm>
              <a:off x="4570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7" name="Freeform 896"/>
            <p:cNvSpPr>
              <a:spLocks/>
            </p:cNvSpPr>
            <p:nvPr/>
          </p:nvSpPr>
          <p:spPr bwMode="auto">
            <a:xfrm>
              <a:off x="4558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8" name="Freeform 897"/>
            <p:cNvSpPr>
              <a:spLocks/>
            </p:cNvSpPr>
            <p:nvPr/>
          </p:nvSpPr>
          <p:spPr bwMode="auto">
            <a:xfrm>
              <a:off x="454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99" name="Freeform 898"/>
            <p:cNvSpPr>
              <a:spLocks/>
            </p:cNvSpPr>
            <p:nvPr/>
          </p:nvSpPr>
          <p:spPr bwMode="auto">
            <a:xfrm>
              <a:off x="4528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0" name="Freeform 899"/>
            <p:cNvSpPr>
              <a:spLocks/>
            </p:cNvSpPr>
            <p:nvPr/>
          </p:nvSpPr>
          <p:spPr bwMode="auto">
            <a:xfrm>
              <a:off x="4498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1" name="Freeform 900"/>
            <p:cNvSpPr>
              <a:spLocks/>
            </p:cNvSpPr>
            <p:nvPr/>
          </p:nvSpPr>
          <p:spPr bwMode="auto">
            <a:xfrm>
              <a:off x="4475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2" name="Freeform 901"/>
            <p:cNvSpPr>
              <a:spLocks/>
            </p:cNvSpPr>
            <p:nvPr/>
          </p:nvSpPr>
          <p:spPr bwMode="auto">
            <a:xfrm>
              <a:off x="4463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3" name="Freeform 902"/>
            <p:cNvSpPr>
              <a:spLocks/>
            </p:cNvSpPr>
            <p:nvPr/>
          </p:nvSpPr>
          <p:spPr bwMode="auto">
            <a:xfrm>
              <a:off x="4307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4" name="Freeform 903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5" name="Freeform 904"/>
            <p:cNvSpPr>
              <a:spLocks/>
            </p:cNvSpPr>
            <p:nvPr/>
          </p:nvSpPr>
          <p:spPr bwMode="auto">
            <a:xfrm>
              <a:off x="4319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6" name="Freeform 905"/>
            <p:cNvSpPr>
              <a:spLocks/>
            </p:cNvSpPr>
            <p:nvPr/>
          </p:nvSpPr>
          <p:spPr bwMode="auto">
            <a:xfrm>
              <a:off x="4343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7" name="Freeform 906"/>
            <p:cNvSpPr>
              <a:spLocks/>
            </p:cNvSpPr>
            <p:nvPr/>
          </p:nvSpPr>
          <p:spPr bwMode="auto">
            <a:xfrm>
              <a:off x="436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8" name="Freeform 907"/>
            <p:cNvSpPr>
              <a:spLocks/>
            </p:cNvSpPr>
            <p:nvPr/>
          </p:nvSpPr>
          <p:spPr bwMode="auto">
            <a:xfrm>
              <a:off x="4385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09" name="Freeform 908"/>
            <p:cNvSpPr>
              <a:spLocks/>
            </p:cNvSpPr>
            <p:nvPr/>
          </p:nvSpPr>
          <p:spPr bwMode="auto">
            <a:xfrm>
              <a:off x="4403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0" name="Freeform 909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1" name="Freeform 910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2" name="Freeform 911"/>
            <p:cNvSpPr>
              <a:spLocks/>
            </p:cNvSpPr>
            <p:nvPr/>
          </p:nvSpPr>
          <p:spPr bwMode="auto">
            <a:xfrm>
              <a:off x="4295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3" name="Freeform 912"/>
            <p:cNvSpPr>
              <a:spLocks/>
            </p:cNvSpPr>
            <p:nvPr/>
          </p:nvSpPr>
          <p:spPr bwMode="auto">
            <a:xfrm>
              <a:off x="4295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4" name="Freeform 913"/>
            <p:cNvSpPr>
              <a:spLocks/>
            </p:cNvSpPr>
            <p:nvPr/>
          </p:nvSpPr>
          <p:spPr bwMode="auto">
            <a:xfrm>
              <a:off x="4283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5" name="Freeform 914"/>
            <p:cNvSpPr>
              <a:spLocks/>
            </p:cNvSpPr>
            <p:nvPr/>
          </p:nvSpPr>
          <p:spPr bwMode="auto">
            <a:xfrm>
              <a:off x="4301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6" name="Freeform 915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7" name="Freeform 916"/>
            <p:cNvSpPr>
              <a:spLocks/>
            </p:cNvSpPr>
            <p:nvPr/>
          </p:nvSpPr>
          <p:spPr bwMode="auto">
            <a:xfrm>
              <a:off x="4457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8" name="Freeform 917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19" name="Freeform 918"/>
            <p:cNvSpPr>
              <a:spLocks/>
            </p:cNvSpPr>
            <p:nvPr/>
          </p:nvSpPr>
          <p:spPr bwMode="auto">
            <a:xfrm>
              <a:off x="4409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0" name="Freeform 919"/>
            <p:cNvSpPr>
              <a:spLocks/>
            </p:cNvSpPr>
            <p:nvPr/>
          </p:nvSpPr>
          <p:spPr bwMode="auto">
            <a:xfrm>
              <a:off x="4391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1" name="Freeform 920"/>
            <p:cNvSpPr>
              <a:spLocks/>
            </p:cNvSpPr>
            <p:nvPr/>
          </p:nvSpPr>
          <p:spPr bwMode="auto">
            <a:xfrm>
              <a:off x="4349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2" name="Freeform 921"/>
            <p:cNvSpPr>
              <a:spLocks/>
            </p:cNvSpPr>
            <p:nvPr/>
          </p:nvSpPr>
          <p:spPr bwMode="auto">
            <a:xfrm>
              <a:off x="4313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3" name="Freeform 922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4" name="Freeform 923"/>
            <p:cNvSpPr>
              <a:spLocks/>
            </p:cNvSpPr>
            <p:nvPr/>
          </p:nvSpPr>
          <p:spPr bwMode="auto">
            <a:xfrm>
              <a:off x="4355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5" name="Freeform 924"/>
            <p:cNvSpPr>
              <a:spLocks/>
            </p:cNvSpPr>
            <p:nvPr/>
          </p:nvSpPr>
          <p:spPr bwMode="auto">
            <a:xfrm>
              <a:off x="4331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6" name="Freeform 925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7" name="Freeform 926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8" name="Freeform 927"/>
            <p:cNvSpPr>
              <a:spLocks/>
            </p:cNvSpPr>
            <p:nvPr/>
          </p:nvSpPr>
          <p:spPr bwMode="auto">
            <a:xfrm>
              <a:off x="4194" y="2162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9" name="Freeform 928"/>
            <p:cNvSpPr>
              <a:spLocks/>
            </p:cNvSpPr>
            <p:nvPr/>
          </p:nvSpPr>
          <p:spPr bwMode="auto">
            <a:xfrm>
              <a:off x="4206" y="2157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0" name="Freeform 929"/>
            <p:cNvSpPr>
              <a:spLocks/>
            </p:cNvSpPr>
            <p:nvPr/>
          </p:nvSpPr>
          <p:spPr bwMode="auto">
            <a:xfrm>
              <a:off x="4224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1" name="Freeform 930"/>
            <p:cNvSpPr>
              <a:spLocks/>
            </p:cNvSpPr>
            <p:nvPr/>
          </p:nvSpPr>
          <p:spPr bwMode="auto">
            <a:xfrm>
              <a:off x="4248" y="2157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2" name="Freeform 931"/>
            <p:cNvSpPr>
              <a:spLocks/>
            </p:cNvSpPr>
            <p:nvPr/>
          </p:nvSpPr>
          <p:spPr bwMode="auto">
            <a:xfrm>
              <a:off x="4260" y="2162"/>
              <a:ext cx="29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12 w 29"/>
                <a:gd name="T9" fmla="*/ 18 h 36"/>
                <a:gd name="T10" fmla="*/ 18 w 29"/>
                <a:gd name="T11" fmla="*/ 12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12 h 36"/>
                <a:gd name="T24" fmla="*/ 18 w 29"/>
                <a:gd name="T25" fmla="*/ 18 h 36"/>
                <a:gd name="T26" fmla="*/ 12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3" name="Freeform 932"/>
            <p:cNvSpPr>
              <a:spLocks/>
            </p:cNvSpPr>
            <p:nvPr/>
          </p:nvSpPr>
          <p:spPr bwMode="auto">
            <a:xfrm>
              <a:off x="4278" y="2168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12 h 30"/>
                <a:gd name="T24" fmla="*/ 11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4" name="Freeform 933"/>
            <p:cNvSpPr>
              <a:spLocks/>
            </p:cNvSpPr>
            <p:nvPr/>
          </p:nvSpPr>
          <p:spPr bwMode="auto">
            <a:xfrm>
              <a:off x="4289" y="2174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5" name="Freeform 934"/>
            <p:cNvSpPr>
              <a:spLocks/>
            </p:cNvSpPr>
            <p:nvPr/>
          </p:nvSpPr>
          <p:spPr bwMode="auto">
            <a:xfrm>
              <a:off x="4307" y="218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6" name="Freeform 935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7" name="Freeform 936"/>
            <p:cNvSpPr>
              <a:spLocks/>
            </p:cNvSpPr>
            <p:nvPr/>
          </p:nvSpPr>
          <p:spPr bwMode="auto">
            <a:xfrm>
              <a:off x="4182" y="2157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8" name="Freeform 937"/>
            <p:cNvSpPr>
              <a:spLocks/>
            </p:cNvSpPr>
            <p:nvPr/>
          </p:nvSpPr>
          <p:spPr bwMode="auto">
            <a:xfrm>
              <a:off x="4176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39" name="Freeform 938"/>
            <p:cNvSpPr>
              <a:spLocks/>
            </p:cNvSpPr>
            <p:nvPr/>
          </p:nvSpPr>
          <p:spPr bwMode="auto">
            <a:xfrm>
              <a:off x="4188" y="2145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0" name="Freeform 939"/>
            <p:cNvSpPr>
              <a:spLocks/>
            </p:cNvSpPr>
            <p:nvPr/>
          </p:nvSpPr>
          <p:spPr bwMode="auto">
            <a:xfrm>
              <a:off x="4313" y="2151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1" name="Freeform 940"/>
            <p:cNvSpPr>
              <a:spLocks/>
            </p:cNvSpPr>
            <p:nvPr/>
          </p:nvSpPr>
          <p:spPr bwMode="auto">
            <a:xfrm>
              <a:off x="4319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2" name="Freeform 941"/>
            <p:cNvSpPr>
              <a:spLocks/>
            </p:cNvSpPr>
            <p:nvPr/>
          </p:nvSpPr>
          <p:spPr bwMode="auto">
            <a:xfrm>
              <a:off x="4295" y="2139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3" name="Freeform 942"/>
            <p:cNvSpPr>
              <a:spLocks/>
            </p:cNvSpPr>
            <p:nvPr/>
          </p:nvSpPr>
          <p:spPr bwMode="auto">
            <a:xfrm>
              <a:off x="4283" y="2133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4" name="Freeform 943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5" name="Freeform 944"/>
            <p:cNvSpPr>
              <a:spLocks/>
            </p:cNvSpPr>
            <p:nvPr/>
          </p:nvSpPr>
          <p:spPr bwMode="auto">
            <a:xfrm>
              <a:off x="4230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6" name="Freeform 945"/>
            <p:cNvSpPr>
              <a:spLocks/>
            </p:cNvSpPr>
            <p:nvPr/>
          </p:nvSpPr>
          <p:spPr bwMode="auto">
            <a:xfrm>
              <a:off x="4200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7" name="Freeform 946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8" name="Freeform 947"/>
            <p:cNvSpPr>
              <a:spLocks/>
            </p:cNvSpPr>
            <p:nvPr/>
          </p:nvSpPr>
          <p:spPr bwMode="auto">
            <a:xfrm>
              <a:off x="4236" y="2157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49" name="Freeform 948"/>
            <p:cNvSpPr>
              <a:spLocks/>
            </p:cNvSpPr>
            <p:nvPr/>
          </p:nvSpPr>
          <p:spPr bwMode="auto">
            <a:xfrm>
              <a:off x="4212" y="2157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0" name="Freeform 949"/>
            <p:cNvSpPr>
              <a:spLocks/>
            </p:cNvSpPr>
            <p:nvPr/>
          </p:nvSpPr>
          <p:spPr bwMode="auto">
            <a:xfrm>
              <a:off x="4212" y="2127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1" name="Freeform 950"/>
            <p:cNvSpPr>
              <a:spLocks/>
            </p:cNvSpPr>
            <p:nvPr/>
          </p:nvSpPr>
          <p:spPr bwMode="auto">
            <a:xfrm>
              <a:off x="5096" y="1636"/>
              <a:ext cx="89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24 w 89"/>
                <a:gd name="T7" fmla="*/ 42 h 84"/>
                <a:gd name="T8" fmla="*/ 29 w 89"/>
                <a:gd name="T9" fmla="*/ 42 h 84"/>
                <a:gd name="T10" fmla="*/ 29 w 89"/>
                <a:gd name="T11" fmla="*/ 48 h 84"/>
                <a:gd name="T12" fmla="*/ 29 w 89"/>
                <a:gd name="T13" fmla="*/ 48 h 84"/>
                <a:gd name="T14" fmla="*/ 24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24 w 89"/>
                <a:gd name="T29" fmla="*/ 66 h 84"/>
                <a:gd name="T30" fmla="*/ 29 w 89"/>
                <a:gd name="T31" fmla="*/ 60 h 84"/>
                <a:gd name="T32" fmla="*/ 24 w 89"/>
                <a:gd name="T33" fmla="*/ 72 h 84"/>
                <a:gd name="T34" fmla="*/ 24 w 89"/>
                <a:gd name="T35" fmla="*/ 84 h 84"/>
                <a:gd name="T36" fmla="*/ 29 w 89"/>
                <a:gd name="T37" fmla="*/ 84 h 84"/>
                <a:gd name="T38" fmla="*/ 41 w 89"/>
                <a:gd name="T39" fmla="*/ 84 h 84"/>
                <a:gd name="T40" fmla="*/ 41 w 89"/>
                <a:gd name="T41" fmla="*/ 72 h 84"/>
                <a:gd name="T42" fmla="*/ 41 w 89"/>
                <a:gd name="T43" fmla="*/ 66 h 84"/>
                <a:gd name="T44" fmla="*/ 41 w 89"/>
                <a:gd name="T45" fmla="*/ 60 h 84"/>
                <a:gd name="T46" fmla="*/ 41 w 89"/>
                <a:gd name="T47" fmla="*/ 66 h 84"/>
                <a:gd name="T48" fmla="*/ 47 w 89"/>
                <a:gd name="T49" fmla="*/ 72 h 84"/>
                <a:gd name="T50" fmla="*/ 59 w 89"/>
                <a:gd name="T51" fmla="*/ 72 h 84"/>
                <a:gd name="T52" fmla="*/ 71 w 89"/>
                <a:gd name="T53" fmla="*/ 78 h 84"/>
                <a:gd name="T54" fmla="*/ 83 w 89"/>
                <a:gd name="T55" fmla="*/ 72 h 84"/>
                <a:gd name="T56" fmla="*/ 83 w 89"/>
                <a:gd name="T57" fmla="*/ 66 h 84"/>
                <a:gd name="T58" fmla="*/ 83 w 89"/>
                <a:gd name="T59" fmla="*/ 60 h 84"/>
                <a:gd name="T60" fmla="*/ 71 w 89"/>
                <a:gd name="T61" fmla="*/ 54 h 84"/>
                <a:gd name="T62" fmla="*/ 59 w 89"/>
                <a:gd name="T63" fmla="*/ 54 h 84"/>
                <a:gd name="T64" fmla="*/ 65 w 89"/>
                <a:gd name="T65" fmla="*/ 42 h 84"/>
                <a:gd name="T66" fmla="*/ 77 w 89"/>
                <a:gd name="T67" fmla="*/ 42 h 84"/>
                <a:gd name="T68" fmla="*/ 89 w 89"/>
                <a:gd name="T69" fmla="*/ 36 h 84"/>
                <a:gd name="T70" fmla="*/ 89 w 89"/>
                <a:gd name="T71" fmla="*/ 24 h 84"/>
                <a:gd name="T72" fmla="*/ 77 w 89"/>
                <a:gd name="T73" fmla="*/ 18 h 84"/>
                <a:gd name="T74" fmla="*/ 65 w 89"/>
                <a:gd name="T75" fmla="*/ 24 h 84"/>
                <a:gd name="T76" fmla="*/ 65 w 89"/>
                <a:gd name="T77" fmla="*/ 30 h 84"/>
                <a:gd name="T78" fmla="*/ 59 w 89"/>
                <a:gd name="T79" fmla="*/ 36 h 84"/>
                <a:gd name="T80" fmla="*/ 53 w 89"/>
                <a:gd name="T81" fmla="*/ 36 h 84"/>
                <a:gd name="T82" fmla="*/ 53 w 89"/>
                <a:gd name="T83" fmla="*/ 30 h 84"/>
                <a:gd name="T84" fmla="*/ 53 w 89"/>
                <a:gd name="T85" fmla="*/ 24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24 h 84"/>
                <a:gd name="T100" fmla="*/ 41 w 89"/>
                <a:gd name="T101" fmla="*/ 36 h 84"/>
                <a:gd name="T102" fmla="*/ 35 w 89"/>
                <a:gd name="T103" fmla="*/ 36 h 84"/>
                <a:gd name="T104" fmla="*/ 35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2" name="Freeform 951"/>
            <p:cNvSpPr>
              <a:spLocks/>
            </p:cNvSpPr>
            <p:nvPr/>
          </p:nvSpPr>
          <p:spPr bwMode="auto">
            <a:xfrm>
              <a:off x="5036" y="1750"/>
              <a:ext cx="89" cy="155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24 w 89"/>
                <a:gd name="T47" fmla="*/ 125 h 155"/>
                <a:gd name="T48" fmla="*/ 30 w 89"/>
                <a:gd name="T49" fmla="*/ 125 h 155"/>
                <a:gd name="T50" fmla="*/ 30 w 89"/>
                <a:gd name="T51" fmla="*/ 131 h 155"/>
                <a:gd name="T52" fmla="*/ 36 w 89"/>
                <a:gd name="T53" fmla="*/ 137 h 155"/>
                <a:gd name="T54" fmla="*/ 42 w 89"/>
                <a:gd name="T55" fmla="*/ 143 h 155"/>
                <a:gd name="T56" fmla="*/ 42 w 89"/>
                <a:gd name="T57" fmla="*/ 155 h 155"/>
                <a:gd name="T58" fmla="*/ 48 w 89"/>
                <a:gd name="T59" fmla="*/ 149 h 155"/>
                <a:gd name="T60" fmla="*/ 48 w 89"/>
                <a:gd name="T61" fmla="*/ 143 h 155"/>
                <a:gd name="T62" fmla="*/ 54 w 89"/>
                <a:gd name="T63" fmla="*/ 137 h 155"/>
                <a:gd name="T64" fmla="*/ 60 w 89"/>
                <a:gd name="T65" fmla="*/ 131 h 155"/>
                <a:gd name="T66" fmla="*/ 60 w 89"/>
                <a:gd name="T67" fmla="*/ 125 h 155"/>
                <a:gd name="T68" fmla="*/ 66 w 89"/>
                <a:gd name="T69" fmla="*/ 125 h 155"/>
                <a:gd name="T70" fmla="*/ 78 w 89"/>
                <a:gd name="T71" fmla="*/ 120 h 155"/>
                <a:gd name="T72" fmla="*/ 84 w 89"/>
                <a:gd name="T73" fmla="*/ 120 h 155"/>
                <a:gd name="T74" fmla="*/ 78 w 89"/>
                <a:gd name="T75" fmla="*/ 114 h 155"/>
                <a:gd name="T76" fmla="*/ 78 w 89"/>
                <a:gd name="T77" fmla="*/ 102 h 155"/>
                <a:gd name="T78" fmla="*/ 78 w 89"/>
                <a:gd name="T79" fmla="*/ 96 h 155"/>
                <a:gd name="T80" fmla="*/ 84 w 89"/>
                <a:gd name="T81" fmla="*/ 84 h 155"/>
                <a:gd name="T82" fmla="*/ 78 w 89"/>
                <a:gd name="T83" fmla="*/ 66 h 155"/>
                <a:gd name="T84" fmla="*/ 78 w 89"/>
                <a:gd name="T85" fmla="*/ 54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3" name="Freeform 952"/>
            <p:cNvSpPr>
              <a:spLocks/>
            </p:cNvSpPr>
            <p:nvPr/>
          </p:nvSpPr>
          <p:spPr bwMode="auto">
            <a:xfrm>
              <a:off x="5263" y="1714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4" name="Freeform 953"/>
            <p:cNvSpPr>
              <a:spLocks/>
            </p:cNvSpPr>
            <p:nvPr/>
          </p:nvSpPr>
          <p:spPr bwMode="auto">
            <a:xfrm>
              <a:off x="5179" y="1523"/>
              <a:ext cx="144" cy="179"/>
            </a:xfrm>
            <a:custGeom>
              <a:avLst/>
              <a:gdLst>
                <a:gd name="T0" fmla="*/ 120 w 144"/>
                <a:gd name="T1" fmla="*/ 83 h 179"/>
                <a:gd name="T2" fmla="*/ 102 w 144"/>
                <a:gd name="T3" fmla="*/ 89 h 179"/>
                <a:gd name="T4" fmla="*/ 78 w 144"/>
                <a:gd name="T5" fmla="*/ 95 h 179"/>
                <a:gd name="T6" fmla="*/ 54 w 144"/>
                <a:gd name="T7" fmla="*/ 113 h 179"/>
                <a:gd name="T8" fmla="*/ 42 w 144"/>
                <a:gd name="T9" fmla="*/ 143 h 179"/>
                <a:gd name="T10" fmla="*/ 42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48 w 144"/>
                <a:gd name="T43" fmla="*/ 65 h 179"/>
                <a:gd name="T44" fmla="*/ 54 w 144"/>
                <a:gd name="T45" fmla="*/ 5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54 h 179"/>
                <a:gd name="T64" fmla="*/ 144 w 144"/>
                <a:gd name="T65" fmla="*/ 60 h 179"/>
                <a:gd name="T66" fmla="*/ 132 w 144"/>
                <a:gd name="T67" fmla="*/ 60 h 179"/>
                <a:gd name="T68" fmla="*/ 126 w 144"/>
                <a:gd name="T69" fmla="*/ 71 h 179"/>
                <a:gd name="T70" fmla="*/ 12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5" name="Freeform 954"/>
            <p:cNvSpPr>
              <a:spLocks/>
            </p:cNvSpPr>
            <p:nvPr/>
          </p:nvSpPr>
          <p:spPr bwMode="auto">
            <a:xfrm>
              <a:off x="5131" y="1523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6" name="Freeform 955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7" name="Freeform 956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8" name="Freeform 957"/>
            <p:cNvSpPr>
              <a:spLocks/>
            </p:cNvSpPr>
            <p:nvPr/>
          </p:nvSpPr>
          <p:spPr bwMode="auto">
            <a:xfrm>
              <a:off x="5137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59" name="Freeform 958"/>
            <p:cNvSpPr>
              <a:spLocks/>
            </p:cNvSpPr>
            <p:nvPr/>
          </p:nvSpPr>
          <p:spPr bwMode="auto">
            <a:xfrm>
              <a:off x="5167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0" name="Freeform 959"/>
            <p:cNvSpPr>
              <a:spLocks/>
            </p:cNvSpPr>
            <p:nvPr/>
          </p:nvSpPr>
          <p:spPr bwMode="auto">
            <a:xfrm>
              <a:off x="5131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1" name="Freeform 960"/>
            <p:cNvSpPr>
              <a:spLocks/>
            </p:cNvSpPr>
            <p:nvPr/>
          </p:nvSpPr>
          <p:spPr bwMode="auto">
            <a:xfrm>
              <a:off x="5108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2" name="Freeform 961"/>
            <p:cNvSpPr>
              <a:spLocks/>
            </p:cNvSpPr>
            <p:nvPr/>
          </p:nvSpPr>
          <p:spPr bwMode="auto">
            <a:xfrm>
              <a:off x="5102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3" name="Freeform 962"/>
            <p:cNvSpPr>
              <a:spLocks/>
            </p:cNvSpPr>
            <p:nvPr/>
          </p:nvSpPr>
          <p:spPr bwMode="auto">
            <a:xfrm>
              <a:off x="5125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4" name="Freeform 963"/>
            <p:cNvSpPr>
              <a:spLocks/>
            </p:cNvSpPr>
            <p:nvPr/>
          </p:nvSpPr>
          <p:spPr bwMode="auto">
            <a:xfrm>
              <a:off x="5143" y="1690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5" name="Freeform 964"/>
            <p:cNvSpPr>
              <a:spLocks/>
            </p:cNvSpPr>
            <p:nvPr/>
          </p:nvSpPr>
          <p:spPr bwMode="auto">
            <a:xfrm>
              <a:off x="5161" y="1696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6" name="Freeform 965"/>
            <p:cNvSpPr>
              <a:spLocks/>
            </p:cNvSpPr>
            <p:nvPr/>
          </p:nvSpPr>
          <p:spPr bwMode="auto">
            <a:xfrm>
              <a:off x="5012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7" name="Freeform 966"/>
            <p:cNvSpPr>
              <a:spLocks/>
            </p:cNvSpPr>
            <p:nvPr/>
          </p:nvSpPr>
          <p:spPr bwMode="auto">
            <a:xfrm>
              <a:off x="5024" y="1583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8" name="Freeform 967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69" name="Freeform 968"/>
            <p:cNvSpPr>
              <a:spLocks/>
            </p:cNvSpPr>
            <p:nvPr/>
          </p:nvSpPr>
          <p:spPr bwMode="auto">
            <a:xfrm>
              <a:off x="5137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0" name="Freeform 969"/>
            <p:cNvSpPr>
              <a:spLocks/>
            </p:cNvSpPr>
            <p:nvPr/>
          </p:nvSpPr>
          <p:spPr bwMode="auto">
            <a:xfrm>
              <a:off x="5209" y="1618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1" name="Freeform 970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2" name="Freeform 971"/>
            <p:cNvSpPr>
              <a:spLocks/>
            </p:cNvSpPr>
            <p:nvPr/>
          </p:nvSpPr>
          <p:spPr bwMode="auto">
            <a:xfrm>
              <a:off x="5114" y="1732"/>
              <a:ext cx="83" cy="138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6 h 138"/>
                <a:gd name="T10" fmla="*/ 65 w 83"/>
                <a:gd name="T11" fmla="*/ 42 h 138"/>
                <a:gd name="T12" fmla="*/ 77 w 83"/>
                <a:gd name="T13" fmla="*/ 60 h 138"/>
                <a:gd name="T14" fmla="*/ 83 w 83"/>
                <a:gd name="T15" fmla="*/ 78 h 138"/>
                <a:gd name="T16" fmla="*/ 83 w 83"/>
                <a:gd name="T17" fmla="*/ 84 h 138"/>
                <a:gd name="T18" fmla="*/ 83 w 83"/>
                <a:gd name="T19" fmla="*/ 84 h 138"/>
                <a:gd name="T20" fmla="*/ 77 w 83"/>
                <a:gd name="T21" fmla="*/ 72 h 138"/>
                <a:gd name="T22" fmla="*/ 71 w 83"/>
                <a:gd name="T23" fmla="*/ 66 h 138"/>
                <a:gd name="T24" fmla="*/ 65 w 83"/>
                <a:gd name="T25" fmla="*/ 54 h 138"/>
                <a:gd name="T26" fmla="*/ 59 w 83"/>
                <a:gd name="T27" fmla="*/ 42 h 138"/>
                <a:gd name="T28" fmla="*/ 53 w 83"/>
                <a:gd name="T29" fmla="*/ 36 h 138"/>
                <a:gd name="T30" fmla="*/ 47 w 83"/>
                <a:gd name="T31" fmla="*/ 36 h 138"/>
                <a:gd name="T32" fmla="*/ 41 w 83"/>
                <a:gd name="T33" fmla="*/ 42 h 138"/>
                <a:gd name="T34" fmla="*/ 47 w 83"/>
                <a:gd name="T35" fmla="*/ 54 h 138"/>
                <a:gd name="T36" fmla="*/ 47 w 83"/>
                <a:gd name="T37" fmla="*/ 66 h 138"/>
                <a:gd name="T38" fmla="*/ 59 w 83"/>
                <a:gd name="T39" fmla="*/ 72 h 138"/>
                <a:gd name="T40" fmla="*/ 71 w 83"/>
                <a:gd name="T41" fmla="*/ 90 h 138"/>
                <a:gd name="T42" fmla="*/ 77 w 83"/>
                <a:gd name="T43" fmla="*/ 102 h 138"/>
                <a:gd name="T44" fmla="*/ 77 w 83"/>
                <a:gd name="T45" fmla="*/ 114 h 138"/>
                <a:gd name="T46" fmla="*/ 77 w 83"/>
                <a:gd name="T47" fmla="*/ 108 h 138"/>
                <a:gd name="T48" fmla="*/ 71 w 83"/>
                <a:gd name="T49" fmla="*/ 96 h 138"/>
                <a:gd name="T50" fmla="*/ 65 w 83"/>
                <a:gd name="T51" fmla="*/ 84 h 138"/>
                <a:gd name="T52" fmla="*/ 53 w 83"/>
                <a:gd name="T53" fmla="*/ 78 h 138"/>
                <a:gd name="T54" fmla="*/ 47 w 83"/>
                <a:gd name="T55" fmla="*/ 72 h 138"/>
                <a:gd name="T56" fmla="*/ 53 w 83"/>
                <a:gd name="T57" fmla="*/ 84 h 138"/>
                <a:gd name="T58" fmla="*/ 53 w 83"/>
                <a:gd name="T59" fmla="*/ 120 h 138"/>
                <a:gd name="T60" fmla="*/ 53 w 83"/>
                <a:gd name="T61" fmla="*/ 138 h 138"/>
                <a:gd name="T62" fmla="*/ 53 w 83"/>
                <a:gd name="T63" fmla="*/ 138 h 138"/>
                <a:gd name="T64" fmla="*/ 53 w 83"/>
                <a:gd name="T65" fmla="*/ 126 h 138"/>
                <a:gd name="T66" fmla="*/ 41 w 83"/>
                <a:gd name="T67" fmla="*/ 90 h 138"/>
                <a:gd name="T68" fmla="*/ 35 w 83"/>
                <a:gd name="T69" fmla="*/ 84 h 138"/>
                <a:gd name="T70" fmla="*/ 29 w 83"/>
                <a:gd name="T71" fmla="*/ 90 h 138"/>
                <a:gd name="T72" fmla="*/ 23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23 w 83"/>
                <a:gd name="T83" fmla="*/ 90 h 138"/>
                <a:gd name="T84" fmla="*/ 29 w 83"/>
                <a:gd name="T85" fmla="*/ 78 h 138"/>
                <a:gd name="T86" fmla="*/ 35 w 83"/>
                <a:gd name="T87" fmla="*/ 72 h 138"/>
                <a:gd name="T88" fmla="*/ 35 w 83"/>
                <a:gd name="T89" fmla="*/ 60 h 138"/>
                <a:gd name="T90" fmla="*/ 35 w 83"/>
                <a:gd name="T91" fmla="*/ 42 h 138"/>
                <a:gd name="T92" fmla="*/ 35 w 83"/>
                <a:gd name="T93" fmla="*/ 36 h 138"/>
                <a:gd name="T94" fmla="*/ 23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3" name="Freeform 972"/>
            <p:cNvSpPr>
              <a:spLocks/>
            </p:cNvSpPr>
            <p:nvPr/>
          </p:nvSpPr>
          <p:spPr bwMode="auto">
            <a:xfrm>
              <a:off x="5197" y="1553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4" name="Freeform 973"/>
            <p:cNvSpPr>
              <a:spLocks/>
            </p:cNvSpPr>
            <p:nvPr/>
          </p:nvSpPr>
          <p:spPr bwMode="auto">
            <a:xfrm>
              <a:off x="5048" y="1780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5" name="Freeform 974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6" name="Freeform 975"/>
            <p:cNvSpPr>
              <a:spLocks/>
            </p:cNvSpPr>
            <p:nvPr/>
          </p:nvSpPr>
          <p:spPr bwMode="auto">
            <a:xfrm>
              <a:off x="4564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7" name="Freeform 976"/>
            <p:cNvSpPr>
              <a:spLocks/>
            </p:cNvSpPr>
            <p:nvPr/>
          </p:nvSpPr>
          <p:spPr bwMode="auto">
            <a:xfrm>
              <a:off x="4654" y="1929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8" name="Freeform 977"/>
            <p:cNvSpPr>
              <a:spLocks/>
            </p:cNvSpPr>
            <p:nvPr/>
          </p:nvSpPr>
          <p:spPr bwMode="auto">
            <a:xfrm>
              <a:off x="4564" y="2168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79" name="Freeform 978"/>
            <p:cNvSpPr>
              <a:spLocks/>
            </p:cNvSpPr>
            <p:nvPr/>
          </p:nvSpPr>
          <p:spPr bwMode="auto">
            <a:xfrm>
              <a:off x="4660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0" name="Freeform 979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1" name="Freeform 980"/>
            <p:cNvSpPr>
              <a:spLocks/>
            </p:cNvSpPr>
            <p:nvPr/>
          </p:nvSpPr>
          <p:spPr bwMode="auto">
            <a:xfrm>
              <a:off x="4684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2" name="Freeform 981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3" name="Freeform 982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4" name="Freeform 983"/>
            <p:cNvSpPr>
              <a:spLocks/>
            </p:cNvSpPr>
            <p:nvPr/>
          </p:nvSpPr>
          <p:spPr bwMode="auto">
            <a:xfrm>
              <a:off x="4755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5" name="Freeform 984"/>
            <p:cNvSpPr>
              <a:spLocks/>
            </p:cNvSpPr>
            <p:nvPr/>
          </p:nvSpPr>
          <p:spPr bwMode="auto">
            <a:xfrm>
              <a:off x="4743" y="2139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6" name="Freeform 985"/>
            <p:cNvSpPr>
              <a:spLocks/>
            </p:cNvSpPr>
            <p:nvPr/>
          </p:nvSpPr>
          <p:spPr bwMode="auto">
            <a:xfrm>
              <a:off x="4666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7" name="Freeform 986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8" name="Freeform 987"/>
            <p:cNvSpPr>
              <a:spLocks/>
            </p:cNvSpPr>
            <p:nvPr/>
          </p:nvSpPr>
          <p:spPr bwMode="auto">
            <a:xfrm>
              <a:off x="4743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89" name="Freeform 988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0" name="Freeform 989"/>
            <p:cNvSpPr>
              <a:spLocks/>
            </p:cNvSpPr>
            <p:nvPr/>
          </p:nvSpPr>
          <p:spPr bwMode="auto">
            <a:xfrm>
              <a:off x="4761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1" name="Freeform 990"/>
            <p:cNvSpPr>
              <a:spLocks/>
            </p:cNvSpPr>
            <p:nvPr/>
          </p:nvSpPr>
          <p:spPr bwMode="auto">
            <a:xfrm>
              <a:off x="4719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2" name="Freeform 991"/>
            <p:cNvSpPr>
              <a:spLocks/>
            </p:cNvSpPr>
            <p:nvPr/>
          </p:nvSpPr>
          <p:spPr bwMode="auto">
            <a:xfrm>
              <a:off x="4707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3" name="Freeform 992"/>
            <p:cNvSpPr>
              <a:spLocks/>
            </p:cNvSpPr>
            <p:nvPr/>
          </p:nvSpPr>
          <p:spPr bwMode="auto">
            <a:xfrm>
              <a:off x="4690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4" name="Freeform 993"/>
            <p:cNvSpPr>
              <a:spLocks/>
            </p:cNvSpPr>
            <p:nvPr/>
          </p:nvSpPr>
          <p:spPr bwMode="auto">
            <a:xfrm>
              <a:off x="4707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5" name="Freeform 994"/>
            <p:cNvSpPr>
              <a:spLocks/>
            </p:cNvSpPr>
            <p:nvPr/>
          </p:nvSpPr>
          <p:spPr bwMode="auto">
            <a:xfrm>
              <a:off x="5114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6" name="Freeform 995"/>
            <p:cNvSpPr>
              <a:spLocks/>
            </p:cNvSpPr>
            <p:nvPr/>
          </p:nvSpPr>
          <p:spPr bwMode="auto">
            <a:xfrm>
              <a:off x="5185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7" name="Freeform 996"/>
            <p:cNvSpPr>
              <a:spLocks/>
            </p:cNvSpPr>
            <p:nvPr/>
          </p:nvSpPr>
          <p:spPr bwMode="auto">
            <a:xfrm>
              <a:off x="4863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8" name="Freeform 997"/>
            <p:cNvSpPr>
              <a:spLocks/>
            </p:cNvSpPr>
            <p:nvPr/>
          </p:nvSpPr>
          <p:spPr bwMode="auto">
            <a:xfrm>
              <a:off x="4952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99" name="Freeform 998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0" name="Freeform 999"/>
            <p:cNvSpPr>
              <a:spLocks/>
            </p:cNvSpPr>
            <p:nvPr/>
          </p:nvSpPr>
          <p:spPr bwMode="auto">
            <a:xfrm>
              <a:off x="4857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1" name="Freeform 1000"/>
            <p:cNvSpPr>
              <a:spLocks/>
            </p:cNvSpPr>
            <p:nvPr/>
          </p:nvSpPr>
          <p:spPr bwMode="auto">
            <a:xfrm>
              <a:off x="5179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2" name="Freeform 1001"/>
            <p:cNvSpPr>
              <a:spLocks/>
            </p:cNvSpPr>
            <p:nvPr/>
          </p:nvSpPr>
          <p:spPr bwMode="auto">
            <a:xfrm>
              <a:off x="5149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3" name="Freeform 1002"/>
            <p:cNvSpPr>
              <a:spLocks/>
            </p:cNvSpPr>
            <p:nvPr/>
          </p:nvSpPr>
          <p:spPr bwMode="auto">
            <a:xfrm>
              <a:off x="5120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4" name="Freeform 1003"/>
            <p:cNvSpPr>
              <a:spLocks/>
            </p:cNvSpPr>
            <p:nvPr/>
          </p:nvSpPr>
          <p:spPr bwMode="auto">
            <a:xfrm>
              <a:off x="5155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5" name="Freeform 1004"/>
            <p:cNvSpPr>
              <a:spLocks/>
            </p:cNvSpPr>
            <p:nvPr/>
          </p:nvSpPr>
          <p:spPr bwMode="auto">
            <a:xfrm>
              <a:off x="5179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6" name="Freeform 1005"/>
            <p:cNvSpPr>
              <a:spLocks/>
            </p:cNvSpPr>
            <p:nvPr/>
          </p:nvSpPr>
          <p:spPr bwMode="auto">
            <a:xfrm>
              <a:off x="5191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7" name="Freeform 1006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8" name="Freeform 1007"/>
            <p:cNvSpPr>
              <a:spLocks/>
            </p:cNvSpPr>
            <p:nvPr/>
          </p:nvSpPr>
          <p:spPr bwMode="auto">
            <a:xfrm>
              <a:off x="5149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09" name="Freeform 1008"/>
            <p:cNvSpPr>
              <a:spLocks/>
            </p:cNvSpPr>
            <p:nvPr/>
          </p:nvSpPr>
          <p:spPr bwMode="auto">
            <a:xfrm>
              <a:off x="5131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0" name="Freeform 1009"/>
            <p:cNvSpPr>
              <a:spLocks/>
            </p:cNvSpPr>
            <p:nvPr/>
          </p:nvSpPr>
          <p:spPr bwMode="auto">
            <a:xfrm>
              <a:off x="5191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1" name="Freeform 1010"/>
            <p:cNvSpPr>
              <a:spLocks/>
            </p:cNvSpPr>
            <p:nvPr/>
          </p:nvSpPr>
          <p:spPr bwMode="auto">
            <a:xfrm>
              <a:off x="5197" y="2097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2" name="Freeform 1011"/>
            <p:cNvSpPr>
              <a:spLocks/>
            </p:cNvSpPr>
            <p:nvPr/>
          </p:nvSpPr>
          <p:spPr bwMode="auto">
            <a:xfrm>
              <a:off x="5090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3" name="Freeform 1012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4" name="Freeform 1013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5" name="Freeform 1014"/>
            <p:cNvSpPr>
              <a:spLocks/>
            </p:cNvSpPr>
            <p:nvPr/>
          </p:nvSpPr>
          <p:spPr bwMode="auto">
            <a:xfrm>
              <a:off x="5000" y="1899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6" name="Freeform 1015"/>
            <p:cNvSpPr>
              <a:spLocks/>
            </p:cNvSpPr>
            <p:nvPr/>
          </p:nvSpPr>
          <p:spPr bwMode="auto">
            <a:xfrm>
              <a:off x="5114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7" name="Freeform 1016"/>
            <p:cNvSpPr>
              <a:spLocks/>
            </p:cNvSpPr>
            <p:nvPr/>
          </p:nvSpPr>
          <p:spPr bwMode="auto">
            <a:xfrm>
              <a:off x="4976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8" name="Freeform 1017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19" name="Freeform 1018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3" name="WordArt 1022"/>
          <p:cNvSpPr>
            <a:spLocks noChangeArrowheads="1" noChangeShapeType="1" noTextEdit="1"/>
          </p:cNvSpPr>
          <p:nvPr/>
        </p:nvSpPr>
        <p:spPr bwMode="auto">
          <a:xfrm>
            <a:off x="4419601" y="2438400"/>
            <a:ext cx="2847975" cy="1790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 Toán </a:t>
            </a:r>
          </a:p>
        </p:txBody>
      </p:sp>
      <p:sp>
        <p:nvSpPr>
          <p:cNvPr id="1024" name="WordArt 1023" descr="Misc-04-june"/>
          <p:cNvSpPr>
            <a:spLocks noChangeArrowheads="1" noChangeShapeType="1" noTextEdit="1"/>
          </p:cNvSpPr>
          <p:nvPr/>
        </p:nvSpPr>
        <p:spPr bwMode="auto">
          <a:xfrm>
            <a:off x="4800601" y="3238500"/>
            <a:ext cx="2143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Lớp Một</a:t>
            </a:r>
          </a:p>
        </p:txBody>
      </p:sp>
      <p:sp>
        <p:nvSpPr>
          <p:cNvPr id="1025" name="WordArt 1025"/>
          <p:cNvSpPr>
            <a:spLocks noChangeArrowheads="1" noChangeShapeType="1" noTextEdit="1"/>
          </p:cNvSpPr>
          <p:nvPr/>
        </p:nvSpPr>
        <p:spPr bwMode="auto">
          <a:xfrm>
            <a:off x="2743200" y="46482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Giáo viên</a:t>
            </a:r>
            <a:r>
              <a:rPr lang="vi-VN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: Nguyễn</a:t>
            </a:r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Phượng Oanh</a:t>
            </a:r>
            <a:endParaRPr lang="vi-VN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9900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1" name="Picture 1020">
            <a:extLst>
              <a:ext uri="{FF2B5EF4-FFF2-40B4-BE49-F238E27FC236}">
                <a16:creationId xmlns:a16="http://schemas.microsoft.com/office/drawing/2014/main" id="{56271BD0-35F2-496C-A573-8A82F02E8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95813"/>
            <a:ext cx="1768153" cy="176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 animBg="1"/>
      <p:bldP spid="1024" grpId="0" animBg="1"/>
      <p:bldP spid="10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0"/>
            <a:ext cx="12192453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432" y="889589"/>
            <a:ext cx="1157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sắp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xếp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nào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7"/>
          <a:stretch/>
        </p:blipFill>
        <p:spPr>
          <a:xfrm>
            <a:off x="1935395" y="2128881"/>
            <a:ext cx="3730467" cy="2600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3" t="338" r="-96" b="-338"/>
          <a:stretch/>
        </p:blipFill>
        <p:spPr>
          <a:xfrm>
            <a:off x="6317964" y="2128881"/>
            <a:ext cx="3730467" cy="26002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88912" y="5431536"/>
            <a:ext cx="1179577" cy="914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Lato"/>
              </a:rPr>
              <a:t>Đáp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Lato"/>
              </a:rPr>
              <a:t>án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9777" y="5657903"/>
            <a:ext cx="594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phân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loại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MÀU SẮC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54512-B277-47C9-91ED-A2ED14AD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432" y="889589"/>
            <a:ext cx="1157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sắp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xếp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nào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05"/>
          <a:stretch/>
        </p:blipFill>
        <p:spPr>
          <a:xfrm>
            <a:off x="1743455" y="1911096"/>
            <a:ext cx="3770377" cy="273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6" r="49"/>
          <a:stretch/>
        </p:blipFill>
        <p:spPr>
          <a:xfrm>
            <a:off x="6394703" y="1911096"/>
            <a:ext cx="3770377" cy="273405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31135" y="5394960"/>
            <a:ext cx="1179577" cy="914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Lato"/>
              </a:rPr>
              <a:t>Đáp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Lato"/>
              </a:rPr>
              <a:t>án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001" y="5621327"/>
            <a:ext cx="618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phân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loại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HÌNH DẠNG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36287-5845-4BC7-891B-CA7561F78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474393" y="4646057"/>
            <a:ext cx="11615058" cy="1361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tròn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giác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1824" y="4289594"/>
            <a:ext cx="42923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1: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Làm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quen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với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một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1824" y="6029449"/>
            <a:ext cx="3466672" cy="21590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Chân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trời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sáng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tạo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96078" y="6445394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/>
          <a:stretch/>
        </p:blipFill>
        <p:spPr>
          <a:xfrm>
            <a:off x="5447592" y="304800"/>
            <a:ext cx="5858494" cy="4036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D2A4F-4BC9-4271-B0DF-01A3EE5D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178486" y="1076771"/>
            <a:ext cx="7433995" cy="1343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tròn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giác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chemeClr val="bg1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357435" y="3114617"/>
            <a:ext cx="1508231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latin typeface="Lato" panose="020F0502020204030203"/>
                <a:cs typeface="Lato Heavy" panose="020F0502020204030203" pitchFamily="34" charset="0"/>
              </a:rPr>
              <a:t>Tiết</a:t>
            </a:r>
            <a:r>
              <a:rPr lang="en-GB" sz="4400" dirty="0">
                <a:latin typeface="Lato" panose="020F0502020204030203"/>
                <a:cs typeface="Lato Heavy" panose="020F0502020204030203" pitchFamily="34" charset="0"/>
              </a:rPr>
              <a:t> 1</a:t>
            </a:r>
          </a:p>
        </p:txBody>
      </p:sp>
      <p:sp>
        <p:nvSpPr>
          <p:cNvPr id="2" name="Oval 1"/>
          <p:cNvSpPr/>
          <p:nvPr/>
        </p:nvSpPr>
        <p:spPr>
          <a:xfrm>
            <a:off x="1479633" y="2856160"/>
            <a:ext cx="1615155" cy="16151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4421049" y="2822301"/>
            <a:ext cx="1905712" cy="16490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11591" y="4772560"/>
            <a:ext cx="1683197" cy="1683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49307" y="4772560"/>
            <a:ext cx="2649196" cy="168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0FDB3-4603-4480-A907-17F3FC07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TRÒN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7884" y="2027489"/>
            <a:ext cx="1401510" cy="140151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05043" y="3589578"/>
            <a:ext cx="2445521" cy="2445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74623" y="2479734"/>
            <a:ext cx="949265" cy="9492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310835" y="2027489"/>
            <a:ext cx="2621080" cy="2621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83791" y="4145780"/>
            <a:ext cx="1667141" cy="166714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0EED0-0FEB-4E24-A0BD-8367F3D3A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TAM GIÁC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187865" y="2102266"/>
            <a:ext cx="1657885" cy="1401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13444175">
            <a:off x="8732172" y="4526933"/>
            <a:ext cx="1448691" cy="1507563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048508">
            <a:off x="4409672" y="2741959"/>
            <a:ext cx="2829842" cy="14015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/>
          <p:cNvSpPr/>
          <p:nvPr/>
        </p:nvSpPr>
        <p:spPr>
          <a:xfrm>
            <a:off x="8481999" y="2102266"/>
            <a:ext cx="2401368" cy="1620308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/>
        </p:nvSpPr>
        <p:spPr>
          <a:xfrm rot="8840641">
            <a:off x="1913074" y="4649572"/>
            <a:ext cx="2401368" cy="162030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20868967">
            <a:off x="5715524" y="4829641"/>
            <a:ext cx="2093446" cy="407956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0175B-9258-45D7-B5DE-F531D1BA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VUÔNG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159" y="2290273"/>
            <a:ext cx="1136591" cy="11365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631253" y="3568001"/>
            <a:ext cx="1964109" cy="1964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6581006">
            <a:off x="6646410" y="2802125"/>
            <a:ext cx="1136591" cy="113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2235603">
            <a:off x="3778228" y="3639216"/>
            <a:ext cx="1821678" cy="1821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90493C-C773-471F-91AA-FC41A27D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CHỮ NHẬT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2" y="2316502"/>
            <a:ext cx="1837346" cy="1136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383282" y="2632105"/>
            <a:ext cx="1212080" cy="29000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6581006">
            <a:off x="7243556" y="4319122"/>
            <a:ext cx="677748" cy="13326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3549573">
            <a:off x="5960298" y="2306610"/>
            <a:ext cx="1246992" cy="196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4497" y="4477275"/>
            <a:ext cx="3285965" cy="11365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64313-57DC-48CE-9EAA-D85AF6698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525" y="753630"/>
            <a:ext cx="736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tròn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tam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giác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vuông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chữ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nhật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4420" y="1419499"/>
            <a:ext cx="3144852" cy="241845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TRÒN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93436" y="1419499"/>
            <a:ext cx="3144852" cy="241845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TAM GIÁC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94420" y="4042161"/>
            <a:ext cx="3144852" cy="24184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VUÔNG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93436" y="4042161"/>
            <a:ext cx="3144852" cy="241845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CHỮ NHẬT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9" y="1419499"/>
            <a:ext cx="1238250" cy="123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0" y="962217"/>
            <a:ext cx="1520261" cy="1520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3" y="1351131"/>
            <a:ext cx="1374983" cy="13749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6" y="2990021"/>
            <a:ext cx="1622811" cy="16228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6" y="2657749"/>
            <a:ext cx="1466056" cy="1466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" y="2963565"/>
            <a:ext cx="1695449" cy="16954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" y="4483743"/>
            <a:ext cx="1972293" cy="19722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4" y="4884194"/>
            <a:ext cx="1305062" cy="1305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1" y="4387712"/>
            <a:ext cx="1648343" cy="1648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536E9D-8B67-4B6C-BA9D-F1452A161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72604 0.1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59557 0.53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586 0.45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37812 -0.206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31068 -0.0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9349 -0.397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4232 0.23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53112 0.021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6589 -0.3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5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32" y="889589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Tìm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và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gọi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tên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: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1285" y="2182829"/>
            <a:ext cx="2950419" cy="3400341"/>
            <a:chOff x="141285" y="2182829"/>
            <a:chExt cx="2950419" cy="3400341"/>
          </a:xfrm>
        </p:grpSpPr>
        <p:pic>
          <p:nvPicPr>
            <p:cNvPr id="1026" name="Picture 2" descr="400 Series Tilt-Wash Double-Hung Wind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5" y="2182829"/>
              <a:ext cx="2950419" cy="295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2708" y="5213838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Cửa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sổ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0238" y="1585408"/>
            <a:ext cx="2088174" cy="1961519"/>
            <a:chOff x="3370238" y="1585408"/>
            <a:chExt cx="2088174" cy="1961519"/>
          </a:xfrm>
        </p:grpSpPr>
        <p:pic>
          <p:nvPicPr>
            <p:cNvPr id="1030" name="Picture 6" descr="Orange Slice PNG Clip Art Image | Gallery Yopriceville - High-Quality  Images and Transparent PNG Free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259" y="1585408"/>
              <a:ext cx="1550133" cy="155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370238" y="3177595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Miếng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cam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61879" y="4178547"/>
            <a:ext cx="2088174" cy="2057552"/>
            <a:chOff x="3061879" y="4178547"/>
            <a:chExt cx="2088174" cy="2057552"/>
          </a:xfrm>
        </p:grpSpPr>
        <p:pic>
          <p:nvPicPr>
            <p:cNvPr id="1034" name="Picture 10" descr="Các loại biển báo khi tham gia giao thông nhất định phải biế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42" b="53228"/>
            <a:stretch/>
          </p:blipFill>
          <p:spPr bwMode="auto">
            <a:xfrm>
              <a:off x="3262271" y="4178547"/>
              <a:ext cx="1687390" cy="168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61879" y="586676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Biển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báo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cấm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51848" y="345416"/>
            <a:ext cx="2088174" cy="2154466"/>
            <a:chOff x="5951848" y="345416"/>
            <a:chExt cx="2088174" cy="2154466"/>
          </a:xfrm>
        </p:grpSpPr>
        <p:pic>
          <p:nvPicPr>
            <p:cNvPr id="38" name="Picture 10" descr="Các loại biển báo khi tham gia giao thông nhất định phải biế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7" t="53346" r="32719" b="-118"/>
            <a:stretch/>
          </p:blipFill>
          <p:spPr bwMode="auto">
            <a:xfrm>
              <a:off x="6028712" y="345416"/>
              <a:ext cx="1934447" cy="168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951848" y="2130550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Biển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báo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nguy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hiểm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39759" y="3646773"/>
            <a:ext cx="2088174" cy="2402967"/>
            <a:chOff x="5639759" y="3646773"/>
            <a:chExt cx="2088174" cy="2402967"/>
          </a:xfrm>
        </p:grpSpPr>
        <p:pic>
          <p:nvPicPr>
            <p:cNvPr id="1036" name="Picture 12" descr="CÔNG TY CỔ PHẦN THIẾT BỊ GIÁO DỤC TAM AN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37008" y="3854983"/>
              <a:ext cx="2093676" cy="167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639759" y="5680408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Ê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ke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0695" y="2989513"/>
            <a:ext cx="2088174" cy="1951576"/>
            <a:chOff x="7430695" y="2989513"/>
            <a:chExt cx="2088174" cy="1951576"/>
          </a:xfrm>
        </p:grpSpPr>
        <p:pic>
          <p:nvPicPr>
            <p:cNvPr id="1038" name="Picture 14" descr="Rubic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4" t="17647" r="27562" b="24331"/>
            <a:stretch/>
          </p:blipFill>
          <p:spPr bwMode="auto">
            <a:xfrm>
              <a:off x="7705455" y="2989513"/>
              <a:ext cx="1538655" cy="154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430695" y="457175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Rubic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89596" y="1035852"/>
            <a:ext cx="2088174" cy="1837446"/>
            <a:chOff x="9289596" y="1035852"/>
            <a:chExt cx="2088174" cy="1837446"/>
          </a:xfrm>
        </p:grpSpPr>
        <p:pic>
          <p:nvPicPr>
            <p:cNvPr id="1042" name="Picture 18" descr="Crispy Cracker Isolated Crunchy Biscuit Yellow Stock Vector (Royalty Free)  25460853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4" t="6768" r="7229" b="15100"/>
            <a:stretch/>
          </p:blipFill>
          <p:spPr bwMode="auto">
            <a:xfrm>
              <a:off x="9577545" y="1035852"/>
              <a:ext cx="1512276" cy="1493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9289596" y="2503966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Bánh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quy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748246" y="3520456"/>
            <a:ext cx="2088174" cy="2715643"/>
            <a:chOff x="9748246" y="3520456"/>
            <a:chExt cx="2088174" cy="2715643"/>
          </a:xfrm>
        </p:grpSpPr>
        <p:pic>
          <p:nvPicPr>
            <p:cNvPr id="1044" name="Picture 20" descr="Notebook — Hunter Green– Appointed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9" t="15218" r="16249" b="15243"/>
            <a:stretch/>
          </p:blipFill>
          <p:spPr bwMode="auto">
            <a:xfrm>
              <a:off x="9827225" y="3520456"/>
              <a:ext cx="1930216" cy="2346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9748246" y="586676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Quyển</a:t>
              </a: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bg2">
                      <a:lumMod val="50000"/>
                    </a:schemeClr>
                  </a:solidFill>
                </a:rPr>
                <a:t>sổ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281" y="2130550"/>
            <a:ext cx="2161875" cy="303932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chữ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nhật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54789" y="1504398"/>
            <a:ext cx="1719072" cy="171907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tròn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13590" y="4146002"/>
            <a:ext cx="1719072" cy="171907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tròn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7627" y="2910785"/>
            <a:ext cx="1719647" cy="17196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Hình</a:t>
            </a:r>
            <a:r>
              <a:rPr lang="en-GB" dirty="0">
                <a:latin typeface="Lato" panose="020F0502020204030203"/>
              </a:rPr>
              <a:t> </a:t>
            </a:r>
            <a:r>
              <a:rPr lang="en-GB" dirty="0" err="1">
                <a:latin typeface="Lato" panose="020F0502020204030203"/>
              </a:rPr>
              <a:t>vuông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563448" y="1033794"/>
            <a:ext cx="1526373" cy="152637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Hình</a:t>
            </a:r>
            <a:r>
              <a:rPr lang="en-GB" dirty="0">
                <a:latin typeface="Lato" panose="020F0502020204030203"/>
              </a:rPr>
              <a:t> </a:t>
            </a:r>
            <a:r>
              <a:rPr lang="en-GB" dirty="0" err="1">
                <a:latin typeface="Lato" panose="020F0502020204030203"/>
              </a:rPr>
              <a:t>vuông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794111" y="3520456"/>
            <a:ext cx="1963330" cy="236472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chữ</a:t>
            </a:r>
            <a:r>
              <a:rPr lang="en-GB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Lato"/>
              </a:rPr>
              <a:t>nhật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5815691" y="213640"/>
            <a:ext cx="2322469" cy="1866659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Hình</a:t>
            </a:r>
            <a:r>
              <a:rPr lang="en-GB" dirty="0">
                <a:latin typeface="Lato" panose="020F0502020204030203"/>
              </a:rPr>
              <a:t> tam </a:t>
            </a:r>
            <a:r>
              <a:rPr lang="en-GB" dirty="0" err="1">
                <a:latin typeface="Lato" panose="020F0502020204030203"/>
              </a:rPr>
              <a:t>giác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54" name="Right Triangle 53"/>
          <p:cNvSpPr/>
          <p:nvPr/>
        </p:nvSpPr>
        <p:spPr>
          <a:xfrm>
            <a:off x="5951848" y="3520456"/>
            <a:ext cx="1734328" cy="2159952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Hình</a:t>
            </a:r>
            <a:r>
              <a:rPr lang="en-GB" dirty="0">
                <a:latin typeface="Lato" panose="020F0502020204030203"/>
              </a:rPr>
              <a:t> tam </a:t>
            </a:r>
            <a:r>
              <a:rPr lang="en-GB" dirty="0" err="1">
                <a:latin typeface="Lato" panose="020F0502020204030203"/>
              </a:rPr>
              <a:t>giác</a:t>
            </a:r>
            <a:endParaRPr lang="en-GB" dirty="0">
              <a:latin typeface="Lato" panose="020F0502020204030203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C4319B-BC1B-411F-B3C0-65F39AE6A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7" b="95417" l="1667" r="94167">
                        <a14:foregroundMark x1="21667" y1="16667" x2="21667" y2="16667"/>
                        <a14:foregroundMark x1="23750" y1="16250" x2="22083" y2="16667"/>
                        <a14:foregroundMark x1="27917" y1="12500" x2="27917" y2="12500"/>
                        <a14:foregroundMark x1="30833" y1="18333" x2="30833" y2="18333"/>
                        <a14:foregroundMark x1="27917" y1="13333" x2="27917" y2="13333"/>
                        <a14:foregroundMark x1="23750" y1="13750" x2="21667" y2="15833"/>
                        <a14:foregroundMark x1="17917" y1="19583" x2="17917" y2="19583"/>
                        <a14:foregroundMark x1="17917" y1="19583" x2="20833" y2="24167"/>
                        <a14:foregroundMark x1="20833" y1="25000" x2="20833" y2="25000"/>
                        <a14:foregroundMark x1="53750" y1="5417" x2="53750" y2="5417"/>
                        <a14:foregroundMark x1="47917" y1="8333" x2="47917" y2="8333"/>
                        <a14:foregroundMark x1="47917" y1="8333" x2="47917" y2="8333"/>
                        <a14:foregroundMark x1="56667" y1="8750" x2="56667" y2="8750"/>
                        <a14:foregroundMark x1="59167" y1="10833" x2="59167" y2="10833"/>
                        <a14:foregroundMark x1="42917" y1="6250" x2="42917" y2="6250"/>
                        <a14:foregroundMark x1="72917" y1="16667" x2="72917" y2="16667"/>
                        <a14:foregroundMark x1="78333" y1="20833" x2="78333" y2="20833"/>
                        <a14:foregroundMark x1="77500" y1="12917" x2="77500" y2="12917"/>
                        <a14:foregroundMark x1="91667" y1="37500" x2="91667" y2="37500"/>
                        <a14:foregroundMark x1="91250" y1="45833" x2="91250" y2="45833"/>
                        <a14:foregroundMark x1="91250" y1="50417" x2="91250" y2="50417"/>
                        <a14:foregroundMark x1="89583" y1="52500" x2="89583" y2="52500"/>
                        <a14:foregroundMark x1="88333" y1="36250" x2="88333" y2="36250"/>
                        <a14:foregroundMark x1="94167" y1="45000" x2="94167" y2="45000"/>
                        <a14:foregroundMark x1="48750" y1="9167" x2="48750" y2="9167"/>
                        <a14:foregroundMark x1="52500" y1="10000" x2="52500" y2="10000"/>
                        <a14:foregroundMark x1="70000" y1="14167" x2="70000" y2="14167"/>
                        <a14:foregroundMark x1="78333" y1="16250" x2="78333" y2="16250"/>
                        <a14:foregroundMark x1="82917" y1="22083" x2="82917" y2="22083"/>
                        <a14:foregroundMark x1="6250" y1="43750" x2="6250" y2="43750"/>
                        <a14:foregroundMark x1="89583" y1="41667" x2="89583" y2="41667"/>
                        <a14:foregroundMark x1="10833" y1="35417" x2="10833" y2="35417"/>
                        <a14:foregroundMark x1="7083" y1="39583" x2="7083" y2="39583"/>
                        <a14:foregroundMark x1="3333" y1="41667" x2="3333" y2="41667"/>
                        <a14:foregroundMark x1="8333" y1="48750" x2="8333" y2="48750"/>
                        <a14:foregroundMark x1="2083" y1="47917" x2="2083" y2="47917"/>
                        <a14:foregroundMark x1="8333" y1="70417" x2="8333" y2="70417"/>
                        <a14:foregroundMark x1="7083" y1="62500" x2="7083" y2="62500"/>
                        <a14:foregroundMark x1="12917" y1="71250" x2="12917" y2="71250"/>
                        <a14:foregroundMark x1="27500" y1="90417" x2="27500" y2="90417"/>
                        <a14:foregroundMark x1="34167" y1="92083" x2="34167" y2="92083"/>
                        <a14:foregroundMark x1="24583" y1="89167" x2="24583" y2="89167"/>
                        <a14:foregroundMark x1="23333" y1="84583" x2="23333" y2="84583"/>
                        <a14:foregroundMark x1="37917" y1="91667" x2="37917" y2="91667"/>
                        <a14:foregroundMark x1="35000" y1="95417" x2="35000" y2="95417"/>
                        <a14:foregroundMark x1="53333" y1="92917" x2="53333" y2="92917"/>
                        <a14:foregroundMark x1="61667" y1="92917" x2="61667" y2="92917"/>
                        <a14:foregroundMark x1="67500" y1="92083" x2="67500" y2="92083"/>
                        <a14:foregroundMark x1="64167" y1="90000" x2="64167" y2="90000"/>
                        <a14:foregroundMark x1="83333" y1="78333" x2="83333" y2="78333"/>
                        <a14:foregroundMark x1="85000" y1="74167" x2="85000" y2="74167"/>
                        <a14:foregroundMark x1="89167" y1="72083" x2="89167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153" cy="17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2" grpId="0" animBg="1"/>
      <p:bldP spid="52" grpId="0" animBg="1"/>
      <p:bldP spid="64" grpId="0" animBg="1"/>
      <p:bldP spid="65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182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Lato Heavy</vt:lpstr>
      <vt:lpstr>Calibri Light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 Uyen Tran</cp:lastModifiedBy>
  <cp:revision>21</cp:revision>
  <dcterms:created xsi:type="dcterms:W3CDTF">2020-09-01T11:38:44Z</dcterms:created>
  <dcterms:modified xsi:type="dcterms:W3CDTF">2021-08-11T08:54:00Z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